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ExtraLight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cddd3b618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6cddd3b618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cddd3b618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6cddd3b618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cddd3b618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6cddd3b618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cddd3b618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6cddd3b618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6cddd3b618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cddd3b618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6cddd3b618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cddd3b618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6cddd3b618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3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3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3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3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3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3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4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4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id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id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id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id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id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id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4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ctrTitle"/>
          </p:nvPr>
        </p:nvSpPr>
        <p:spPr>
          <a:xfrm>
            <a:off x="1447650" y="1475725"/>
            <a:ext cx="6248700" cy="15489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3D OBJEK OPENGL SPEAKER </a:t>
            </a:r>
            <a:endParaRPr/>
          </a:p>
        </p:txBody>
      </p:sp>
      <p:sp>
        <p:nvSpPr>
          <p:cNvPr id="204" name="Google Shape;204;p48"/>
          <p:cNvSpPr txBox="1"/>
          <p:nvPr>
            <p:ph type="ctrTitle"/>
          </p:nvPr>
        </p:nvSpPr>
        <p:spPr>
          <a:xfrm>
            <a:off x="3471150" y="3166300"/>
            <a:ext cx="2201700" cy="4299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id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id" sz="2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KELOMPOK 6</a:t>
            </a:r>
            <a:endParaRPr b="0" sz="2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05" name="Google Shape;205;p48"/>
          <p:cNvCxnSpPr/>
          <p:nvPr/>
        </p:nvCxnSpPr>
        <p:spPr>
          <a:xfrm>
            <a:off x="3190500" y="3024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/>
          <p:nvPr>
            <p:ph idx="6" type="title"/>
          </p:nvPr>
        </p:nvSpPr>
        <p:spPr>
          <a:xfrm>
            <a:off x="-47850" y="122032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01</a:t>
            </a:r>
            <a:endParaRPr/>
          </a:p>
        </p:txBody>
      </p:sp>
      <p:sp>
        <p:nvSpPr>
          <p:cNvPr id="211" name="Google Shape;211;p49"/>
          <p:cNvSpPr txBox="1"/>
          <p:nvPr>
            <p:ph type="title"/>
          </p:nvPr>
        </p:nvSpPr>
        <p:spPr>
          <a:xfrm>
            <a:off x="2197160" y="219606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Rafi Iyad Madani chaidir</a:t>
            </a:r>
            <a:endParaRPr/>
          </a:p>
        </p:txBody>
      </p:sp>
      <p:sp>
        <p:nvSpPr>
          <p:cNvPr id="212" name="Google Shape;212;p49"/>
          <p:cNvSpPr txBox="1"/>
          <p:nvPr>
            <p:ph idx="1" type="subTitle"/>
          </p:nvPr>
        </p:nvSpPr>
        <p:spPr>
          <a:xfrm>
            <a:off x="2197138" y="2646213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E1E121036</a:t>
            </a:r>
            <a:endParaRPr/>
          </a:p>
        </p:txBody>
      </p:sp>
      <p:sp>
        <p:nvSpPr>
          <p:cNvPr id="213" name="Google Shape;213;p49"/>
          <p:cNvSpPr txBox="1"/>
          <p:nvPr>
            <p:ph idx="2" type="title"/>
          </p:nvPr>
        </p:nvSpPr>
        <p:spPr>
          <a:xfrm>
            <a:off x="4250674" y="2279925"/>
            <a:ext cx="2661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Nasir Azis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Jaelani</a:t>
            </a:r>
            <a:endParaRPr/>
          </a:p>
        </p:txBody>
      </p:sp>
      <p:sp>
        <p:nvSpPr>
          <p:cNvPr id="214" name="Google Shape;214;p49"/>
          <p:cNvSpPr txBox="1"/>
          <p:nvPr>
            <p:ph idx="3" type="subTitle"/>
          </p:nvPr>
        </p:nvSpPr>
        <p:spPr>
          <a:xfrm>
            <a:off x="4519888" y="2654050"/>
            <a:ext cx="2067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E1E121006</a:t>
            </a:r>
            <a:endParaRPr/>
          </a:p>
        </p:txBody>
      </p:sp>
      <p:sp>
        <p:nvSpPr>
          <p:cNvPr id="215" name="Google Shape;215;p49"/>
          <p:cNvSpPr txBox="1"/>
          <p:nvPr>
            <p:ph idx="4" type="title"/>
          </p:nvPr>
        </p:nvSpPr>
        <p:spPr>
          <a:xfrm>
            <a:off x="101950" y="1944225"/>
            <a:ext cx="1727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Muh. Yusran</a:t>
            </a:r>
            <a:endParaRPr/>
          </a:p>
        </p:txBody>
      </p:sp>
      <p:sp>
        <p:nvSpPr>
          <p:cNvPr id="216" name="Google Shape;216;p49"/>
          <p:cNvSpPr txBox="1"/>
          <p:nvPr>
            <p:ph idx="5" type="subTitle"/>
          </p:nvPr>
        </p:nvSpPr>
        <p:spPr>
          <a:xfrm>
            <a:off x="-47850" y="264622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E1E121080</a:t>
            </a:r>
            <a:endParaRPr/>
          </a:p>
        </p:txBody>
      </p:sp>
      <p:sp>
        <p:nvSpPr>
          <p:cNvPr id="217" name="Google Shape;217;p49"/>
          <p:cNvSpPr txBox="1"/>
          <p:nvPr>
            <p:ph idx="7" type="title"/>
          </p:nvPr>
        </p:nvSpPr>
        <p:spPr>
          <a:xfrm>
            <a:off x="2135825" y="122032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02</a:t>
            </a:r>
            <a:endParaRPr/>
          </a:p>
        </p:txBody>
      </p:sp>
      <p:sp>
        <p:nvSpPr>
          <p:cNvPr id="218" name="Google Shape;218;p49"/>
          <p:cNvSpPr txBox="1"/>
          <p:nvPr>
            <p:ph idx="8" type="title"/>
          </p:nvPr>
        </p:nvSpPr>
        <p:spPr>
          <a:xfrm>
            <a:off x="4508925" y="12822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03</a:t>
            </a:r>
            <a:endParaRPr/>
          </a:p>
        </p:txBody>
      </p:sp>
      <p:cxnSp>
        <p:nvCxnSpPr>
          <p:cNvPr id="219" name="Google Shape;219;p49"/>
          <p:cNvCxnSpPr/>
          <p:nvPr/>
        </p:nvCxnSpPr>
        <p:spPr>
          <a:xfrm>
            <a:off x="787050" y="19299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20" name="Google Shape;220;p49"/>
          <p:cNvCxnSpPr/>
          <p:nvPr/>
        </p:nvCxnSpPr>
        <p:spPr>
          <a:xfrm>
            <a:off x="2998713" y="19442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21" name="Google Shape;221;p49"/>
          <p:cNvCxnSpPr/>
          <p:nvPr/>
        </p:nvCxnSpPr>
        <p:spPr>
          <a:xfrm>
            <a:off x="5328275" y="19897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22" name="Google Shape;222;p49"/>
          <p:cNvSpPr txBox="1"/>
          <p:nvPr>
            <p:ph idx="6" type="title"/>
          </p:nvPr>
        </p:nvSpPr>
        <p:spPr>
          <a:xfrm>
            <a:off x="6777100" y="12822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04</a:t>
            </a:r>
            <a:endParaRPr/>
          </a:p>
        </p:txBody>
      </p:sp>
      <p:sp>
        <p:nvSpPr>
          <p:cNvPr id="223" name="Google Shape;223;p49"/>
          <p:cNvSpPr txBox="1"/>
          <p:nvPr>
            <p:ph idx="4" type="title"/>
          </p:nvPr>
        </p:nvSpPr>
        <p:spPr>
          <a:xfrm>
            <a:off x="6848400" y="2151675"/>
            <a:ext cx="2067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Wahyu Nahda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Putra</a:t>
            </a:r>
            <a:endParaRPr/>
          </a:p>
        </p:txBody>
      </p:sp>
      <p:sp>
        <p:nvSpPr>
          <p:cNvPr id="224" name="Google Shape;224;p49"/>
          <p:cNvSpPr txBox="1"/>
          <p:nvPr>
            <p:ph idx="5" type="subTitle"/>
          </p:nvPr>
        </p:nvSpPr>
        <p:spPr>
          <a:xfrm>
            <a:off x="6842625" y="2614338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E1E121016</a:t>
            </a:r>
            <a:endParaRPr/>
          </a:p>
        </p:txBody>
      </p:sp>
      <p:cxnSp>
        <p:nvCxnSpPr>
          <p:cNvPr id="225" name="Google Shape;225;p49"/>
          <p:cNvCxnSpPr/>
          <p:nvPr/>
        </p:nvCxnSpPr>
        <p:spPr>
          <a:xfrm>
            <a:off x="7715875" y="20028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6" name="Google Shape;226;p49"/>
          <p:cNvSpPr txBox="1"/>
          <p:nvPr>
            <p:ph type="title"/>
          </p:nvPr>
        </p:nvSpPr>
        <p:spPr>
          <a:xfrm>
            <a:off x="5582525" y="4608975"/>
            <a:ext cx="2067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Zahra Vebryan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Maharani</a:t>
            </a:r>
            <a:endParaRPr/>
          </a:p>
        </p:txBody>
      </p:sp>
      <p:sp>
        <p:nvSpPr>
          <p:cNvPr id="227" name="Google Shape;227;p49"/>
          <p:cNvSpPr txBox="1"/>
          <p:nvPr>
            <p:ph idx="1" type="subTitle"/>
          </p:nvPr>
        </p:nvSpPr>
        <p:spPr>
          <a:xfrm>
            <a:off x="5605663" y="48177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E1E121018</a:t>
            </a:r>
            <a:endParaRPr/>
          </a:p>
        </p:txBody>
      </p:sp>
      <p:sp>
        <p:nvSpPr>
          <p:cNvPr id="228" name="Google Shape;228;p49"/>
          <p:cNvSpPr txBox="1"/>
          <p:nvPr>
            <p:ph idx="7" type="title"/>
          </p:nvPr>
        </p:nvSpPr>
        <p:spPr>
          <a:xfrm>
            <a:off x="5605675" y="344231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07</a:t>
            </a:r>
            <a:endParaRPr/>
          </a:p>
        </p:txBody>
      </p:sp>
      <p:cxnSp>
        <p:nvCxnSpPr>
          <p:cNvPr id="229" name="Google Shape;229;p49"/>
          <p:cNvCxnSpPr/>
          <p:nvPr/>
        </p:nvCxnSpPr>
        <p:spPr>
          <a:xfrm>
            <a:off x="6440563" y="4141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0" name="Google Shape;230;p49"/>
          <p:cNvSpPr txBox="1"/>
          <p:nvPr>
            <p:ph type="title"/>
          </p:nvPr>
        </p:nvSpPr>
        <p:spPr>
          <a:xfrm>
            <a:off x="3242272" y="41416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Putri Elisya</a:t>
            </a:r>
            <a:endParaRPr/>
          </a:p>
        </p:txBody>
      </p:sp>
      <p:sp>
        <p:nvSpPr>
          <p:cNvPr id="231" name="Google Shape;231;p49"/>
          <p:cNvSpPr txBox="1"/>
          <p:nvPr>
            <p:ph idx="1" type="subTitle"/>
          </p:nvPr>
        </p:nvSpPr>
        <p:spPr>
          <a:xfrm>
            <a:off x="3242263" y="48177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E1E121084</a:t>
            </a:r>
            <a:endParaRPr/>
          </a:p>
        </p:txBody>
      </p:sp>
      <p:sp>
        <p:nvSpPr>
          <p:cNvPr id="232" name="Google Shape;232;p49"/>
          <p:cNvSpPr txBox="1"/>
          <p:nvPr>
            <p:ph idx="7" type="title"/>
          </p:nvPr>
        </p:nvSpPr>
        <p:spPr>
          <a:xfrm>
            <a:off x="3242275" y="344228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06</a:t>
            </a:r>
            <a:endParaRPr/>
          </a:p>
        </p:txBody>
      </p:sp>
      <p:cxnSp>
        <p:nvCxnSpPr>
          <p:cNvPr id="233" name="Google Shape;233;p49"/>
          <p:cNvCxnSpPr/>
          <p:nvPr/>
        </p:nvCxnSpPr>
        <p:spPr>
          <a:xfrm>
            <a:off x="4077175" y="4141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4" name="Google Shape;234;p49"/>
          <p:cNvSpPr txBox="1"/>
          <p:nvPr>
            <p:ph type="title"/>
          </p:nvPr>
        </p:nvSpPr>
        <p:spPr>
          <a:xfrm>
            <a:off x="844501" y="4407375"/>
            <a:ext cx="1952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Wd. Azzahra A.H.</a:t>
            </a:r>
            <a:endParaRPr/>
          </a:p>
        </p:txBody>
      </p:sp>
      <p:sp>
        <p:nvSpPr>
          <p:cNvPr id="235" name="Google Shape;235;p49"/>
          <p:cNvSpPr txBox="1"/>
          <p:nvPr>
            <p:ph idx="1" type="subTitle"/>
          </p:nvPr>
        </p:nvSpPr>
        <p:spPr>
          <a:xfrm>
            <a:off x="810213" y="48419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E1E121014</a:t>
            </a:r>
            <a:endParaRPr/>
          </a:p>
        </p:txBody>
      </p:sp>
      <p:sp>
        <p:nvSpPr>
          <p:cNvPr id="236" name="Google Shape;236;p49"/>
          <p:cNvSpPr txBox="1"/>
          <p:nvPr>
            <p:ph idx="7" type="title"/>
          </p:nvPr>
        </p:nvSpPr>
        <p:spPr>
          <a:xfrm>
            <a:off x="787050" y="341768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05</a:t>
            </a:r>
            <a:endParaRPr/>
          </a:p>
        </p:txBody>
      </p:sp>
      <p:cxnSp>
        <p:nvCxnSpPr>
          <p:cNvPr id="237" name="Google Shape;237;p49"/>
          <p:cNvCxnSpPr/>
          <p:nvPr/>
        </p:nvCxnSpPr>
        <p:spPr>
          <a:xfrm>
            <a:off x="1621938" y="41416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8" name="Google Shape;238;p49"/>
          <p:cNvSpPr txBox="1"/>
          <p:nvPr/>
        </p:nvSpPr>
        <p:spPr>
          <a:xfrm>
            <a:off x="402300" y="60050"/>
            <a:ext cx="811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NAMA KELOMPOK 6</a:t>
            </a:r>
            <a:r>
              <a:rPr b="1" lang="id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>
            <p:ph type="title"/>
          </p:nvPr>
        </p:nvSpPr>
        <p:spPr>
          <a:xfrm>
            <a:off x="5337175" y="1157800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About The Project</a:t>
            </a:r>
            <a:endParaRPr/>
          </a:p>
        </p:txBody>
      </p:sp>
      <p:sp>
        <p:nvSpPr>
          <p:cNvPr id="244" name="Google Shape;244;p50"/>
          <p:cNvSpPr txBox="1"/>
          <p:nvPr>
            <p:ph idx="1" type="body"/>
          </p:nvPr>
        </p:nvSpPr>
        <p:spPr>
          <a:xfrm>
            <a:off x="5337175" y="2339625"/>
            <a:ext cx="2837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id"/>
              <a:t>Membuat projek 3D menggunakan aplikasi Code Block dengan  bahasa C++ dan Library OpenGL.</a:t>
            </a:r>
            <a:endParaRPr/>
          </a:p>
        </p:txBody>
      </p:sp>
      <p:cxnSp>
        <p:nvCxnSpPr>
          <p:cNvPr id="245" name="Google Shape;245;p50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246" name="Google Shape;246;p50"/>
          <p:cNvPicPr preferRelativeResize="0"/>
          <p:nvPr/>
        </p:nvPicPr>
        <p:blipFill rotWithShape="1">
          <a:blip r:embed="rId3">
            <a:alphaModFix/>
          </a:blip>
          <a:srcRect b="-2191" l="18080" r="23479" t="-220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/>
          <p:nvPr>
            <p:ph idx="4" type="title"/>
          </p:nvPr>
        </p:nvSpPr>
        <p:spPr>
          <a:xfrm>
            <a:off x="2424250" y="414025"/>
            <a:ext cx="5369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TAHAPAN MEMBUAT OBJEK</a:t>
            </a:r>
            <a:endParaRPr/>
          </a:p>
        </p:txBody>
      </p:sp>
      <p:cxnSp>
        <p:nvCxnSpPr>
          <p:cNvPr id="252" name="Google Shape;252;p51"/>
          <p:cNvCxnSpPr/>
          <p:nvPr/>
        </p:nvCxnSpPr>
        <p:spPr>
          <a:xfrm flipH="1" rot="10800000">
            <a:off x="3499550" y="990125"/>
            <a:ext cx="2757600" cy="1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53" name="Google Shape;253;p51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Warna</a:t>
            </a:r>
            <a:endParaRPr/>
          </a:p>
        </p:txBody>
      </p:sp>
      <p:sp>
        <p:nvSpPr>
          <p:cNvPr id="254" name="Google Shape;254;p51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Pemberian warna pada vertex sesuai dengan referensi yang digunakan. </a:t>
            </a:r>
            <a:endParaRPr/>
          </a:p>
        </p:txBody>
      </p:sp>
      <p:sp>
        <p:nvSpPr>
          <p:cNvPr id="255" name="Google Shape;255;p51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Keyboard</a:t>
            </a:r>
            <a:endParaRPr/>
          </a:p>
        </p:txBody>
      </p:sp>
      <p:sp>
        <p:nvSpPr>
          <p:cNvPr id="256" name="Google Shape;256;p51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Menambahkan fungsi keyboard untuk membuat object berputar atau berotasi.</a:t>
            </a:r>
            <a:endParaRPr/>
          </a:p>
        </p:txBody>
      </p:sp>
      <p:sp>
        <p:nvSpPr>
          <p:cNvPr id="257" name="Google Shape;257;p51"/>
          <p:cNvSpPr txBox="1"/>
          <p:nvPr>
            <p:ph idx="5" type="title"/>
          </p:nvPr>
        </p:nvSpPr>
        <p:spPr>
          <a:xfrm>
            <a:off x="1048450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Bentuk Speaker</a:t>
            </a:r>
            <a:endParaRPr/>
          </a:p>
        </p:txBody>
      </p:sp>
      <p:sp>
        <p:nvSpPr>
          <p:cNvPr id="258" name="Google Shape;258;p51"/>
          <p:cNvSpPr txBox="1"/>
          <p:nvPr>
            <p:ph idx="6" type="subTitle"/>
          </p:nvPr>
        </p:nvSpPr>
        <p:spPr>
          <a:xfrm>
            <a:off x="1048447" y="34614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Membuat kubus kemudian mengubah ukurannya dengan menambahkan ukuran tingginya.</a:t>
            </a:r>
            <a:endParaRPr/>
          </a:p>
        </p:txBody>
      </p:sp>
      <p:cxnSp>
        <p:nvCxnSpPr>
          <p:cNvPr id="259" name="Google Shape;259;p51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60" name="Google Shape;260;p51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261" name="Google Shape;261;p51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62" name="Google Shape;262;p51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1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6850102" y="20244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51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67" name="Google Shape;267;p51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1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71" name="Google Shape;271;p51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SCREENSHOT SOURCE CODE</a:t>
            </a:r>
            <a:endParaRPr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38" y="1320525"/>
            <a:ext cx="614591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>
            <p:ph type="ctrTitle"/>
          </p:nvPr>
        </p:nvSpPr>
        <p:spPr>
          <a:xfrm>
            <a:off x="2407625" y="157600"/>
            <a:ext cx="4742400" cy="67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d" sz="2400">
                <a:solidFill>
                  <a:schemeClr val="accent1"/>
                </a:solidFill>
              </a:rPr>
              <a:t>TAMPILAN 3D OBJEK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25" y="958150"/>
            <a:ext cx="6848090" cy="38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KELOMPOK 6</a:t>
            </a:r>
            <a:endParaRPr/>
          </a:p>
        </p:txBody>
      </p:sp>
      <p:sp>
        <p:nvSpPr>
          <p:cNvPr id="291" name="Google Shape;291;p54"/>
          <p:cNvSpPr txBox="1"/>
          <p:nvPr>
            <p:ph type="ctrTitle"/>
          </p:nvPr>
        </p:nvSpPr>
        <p:spPr>
          <a:xfrm>
            <a:off x="1850525" y="1843725"/>
            <a:ext cx="54429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5000">
                <a:solidFill>
                  <a:schemeClr val="accent1"/>
                </a:solidFill>
              </a:rPr>
              <a:t>TERIMA KASIH</a:t>
            </a:r>
            <a:endParaRPr sz="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